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49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86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14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65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72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96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72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34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0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522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0FF4-E93A-40F6-B1FB-AB4A93846E2B}" type="datetimeFigureOut">
              <a:rPr lang="fi-FI" smtClean="0"/>
              <a:t>17.04.2015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744-05EC-4F67-9A53-5B283E922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32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09575"/>
            <a:ext cx="821055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4716016" y="6448425"/>
            <a:ext cx="396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Suomela, MTT Ruukki 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634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Näytössä katseltava diaesitys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Arja Mustonen</dc:creator>
  <cp:lastModifiedBy>Juhani Paavilainen</cp:lastModifiedBy>
  <cp:revision>1</cp:revision>
  <dcterms:created xsi:type="dcterms:W3CDTF">2015-01-14T14:54:49Z</dcterms:created>
  <dcterms:modified xsi:type="dcterms:W3CDTF">2015-04-17T09:33:47Z</dcterms:modified>
</cp:coreProperties>
</file>